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72" d="100"/>
          <a:sy n="72" d="100"/>
        </p:scale>
        <p:origin x="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2019-05-08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/>
              <a:t>Laboratory</a:t>
            </a:r>
            <a:r>
              <a:rPr lang="sv-SE" sz="1100" dirty="0"/>
              <a:t> interns </a:t>
            </a:r>
            <a:r>
              <a:rPr lang="sv-SE" sz="1100" dirty="0" err="1"/>
              <a:t>sharing</a:t>
            </a:r>
            <a:r>
              <a:rPr lang="sv-SE" sz="1100" dirty="0"/>
              <a:t> a 2-shit </a:t>
            </a:r>
            <a:r>
              <a:rPr lang="sv-SE" sz="1100" dirty="0" err="1"/>
              <a:t>schedule</a:t>
            </a:r>
            <a:br>
              <a:rPr lang="sv-SE" sz="1100" dirty="0"/>
            </a:br>
            <a:r>
              <a:rPr lang="sv-SE" sz="1100" dirty="0"/>
              <a:t>- 08:00-16:00 and 16:00-24:00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A </a:t>
            </a:r>
            <a:r>
              <a:rPr lang="sv-SE" sz="1100" dirty="0" err="1"/>
              <a:t>vote</a:t>
            </a:r>
            <a:r>
              <a:rPr lang="sv-SE" sz="1100" dirty="0"/>
              <a:t> </a:t>
            </a:r>
            <a:r>
              <a:rPr lang="sv-SE" sz="1100" dirty="0" err="1"/>
              <a:t>decided</a:t>
            </a:r>
            <a:r>
              <a:rPr lang="sv-SE" sz="1100" dirty="0"/>
              <a:t> </a:t>
            </a:r>
            <a:r>
              <a:rPr lang="sv-SE" sz="1100" dirty="0" err="1"/>
              <a:t>that</a:t>
            </a:r>
            <a:r>
              <a:rPr lang="sv-SE" sz="1100" dirty="0"/>
              <a:t> Ramona </a:t>
            </a:r>
            <a:r>
              <a:rPr lang="sv-SE" sz="1100" dirty="0" err="1"/>
              <a:t>would</a:t>
            </a:r>
            <a:r>
              <a:rPr lang="sv-SE" sz="1100" dirty="0"/>
              <a:t> get 4 </a:t>
            </a:r>
            <a:r>
              <a:rPr lang="sv-SE" sz="1100" dirty="0" err="1"/>
              <a:t>out</a:t>
            </a:r>
            <a:r>
              <a:rPr lang="sv-SE" sz="1100" dirty="0"/>
              <a:t> </a:t>
            </a:r>
            <a:r>
              <a:rPr lang="sv-SE" sz="1100" dirty="0" err="1"/>
              <a:t>of</a:t>
            </a:r>
            <a:r>
              <a:rPr lang="sv-SE" sz="1100" dirty="0"/>
              <a:t> 5 </a:t>
            </a:r>
            <a:r>
              <a:rPr lang="sv-SE" sz="1100" dirty="0" err="1"/>
              <a:t>morning</a:t>
            </a:r>
            <a:r>
              <a:rPr lang="sv-SE" sz="1100" dirty="0"/>
              <a:t> </a:t>
            </a:r>
            <a:r>
              <a:rPr lang="sv-SE" sz="1100" dirty="0" err="1"/>
              <a:t>shifts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en-GB" sz="1100" dirty="0"/>
              <a:t>Conversation between Ramona and a male colleague</a:t>
            </a:r>
            <a:br>
              <a:rPr lang="en-GB" sz="1100" dirty="0"/>
            </a:br>
            <a:r>
              <a:rPr lang="en-GB" sz="1100" dirty="0"/>
              <a:t>- Ramona remarked on feeling tired from the morning shift</a:t>
            </a:r>
            <a:br>
              <a:rPr lang="en-GB" sz="1100" dirty="0"/>
            </a:br>
            <a:r>
              <a:rPr lang="en-GB" sz="1100" dirty="0"/>
              <a:t>- Colleague didn’t think she was obliged to feel </a:t>
            </a:r>
            <a:r>
              <a:rPr lang="en-GB" sz="1100" dirty="0" err="1"/>
              <a:t>tierd</a:t>
            </a:r>
            <a:r>
              <a:rPr lang="en-GB" sz="1100" dirty="0"/>
              <a:t> since she was only working morning shifts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The same colleague remarked on the same thing with the </a:t>
            </a:r>
            <a:r>
              <a:rPr lang="en-GB" sz="1100" dirty="0" err="1"/>
              <a:t>collegues</a:t>
            </a:r>
            <a:br>
              <a:rPr lang="en-GB" sz="1100" dirty="0"/>
            </a:br>
            <a:r>
              <a:rPr lang="en-GB" sz="1100" dirty="0"/>
              <a:t>- Saying that “Ramona always get’s her way only because she a woman”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was offended at both instances, but chose to ignore in order to avoid making a scene.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chose to ignore what had happened, but during interactions with the colleague, who made a point to make Ramona fell guilty and trivial.</a:t>
            </a:r>
          </a:p>
          <a:p>
            <a:pPr>
              <a:lnSpc>
                <a:spcPct val="90000"/>
              </a:lnSpc>
            </a:pPr>
            <a:r>
              <a:rPr lang="en-GB" sz="1100" i="1" dirty="0"/>
              <a:t>How should Ramona respond?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804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9" r="11092"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" b="6"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11" r="17524" b="1"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1. Ramona</a:t>
            </a:r>
          </a:p>
          <a:p>
            <a:r>
              <a:rPr lang="en-GB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89" r="7786"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988"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988"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9" r="3167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335DA20-72E6-4B31-B3FB-52CA310DC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07" r="10359"/>
          <a:stretch/>
        </p:blipFill>
        <p:spPr>
          <a:xfrm>
            <a:off x="20" y="-1"/>
            <a:ext cx="2657263" cy="3429000"/>
          </a:xfrm>
          <a:prstGeom prst="rect">
            <a:avLst/>
          </a:prstGeom>
        </p:spPr>
      </p:pic>
      <p:pic>
        <p:nvPicPr>
          <p:cNvPr id="11" name="Bildobjekt 10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D4F0551F-E754-4D3B-B3EE-46D0AAFA4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3" r="18366" b="1"/>
          <a:stretch/>
        </p:blipFill>
        <p:spPr>
          <a:xfrm>
            <a:off x="2657283" y="830"/>
            <a:ext cx="2646237" cy="342816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If Ramona does nothing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bullying might continue 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Talking to the boss/HR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face punishment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Leaving the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5" name="Bildobjekt 4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E778183B-ED85-4BE7-98AC-06E83F9D8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20" r="23154"/>
          <a:stretch/>
        </p:blipFill>
        <p:spPr>
          <a:xfrm>
            <a:off x="-4739" y="3429000"/>
            <a:ext cx="2662022" cy="3429000"/>
          </a:xfrm>
          <a:prstGeom prst="rect">
            <a:avLst/>
          </a:prstGeom>
        </p:spPr>
      </p:pic>
      <p:pic>
        <p:nvPicPr>
          <p:cNvPr id="7" name="Bildobjekt 6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1DCDEC3A-CED0-461F-97A3-46F2A11005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2" r="23954" b="2"/>
          <a:stretch/>
        </p:blipFill>
        <p:spPr>
          <a:xfrm>
            <a:off x="2657283" y="342983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5. </a:t>
            </a:r>
            <a:r>
              <a:rPr lang="sv-SE" sz="2400" dirty="0" err="1"/>
              <a:t>What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the </a:t>
            </a:r>
            <a:r>
              <a:rPr lang="sv-SE" sz="2400" dirty="0" err="1"/>
              <a:t>values</a:t>
            </a:r>
            <a:r>
              <a:rPr lang="sv-SE" sz="2400" dirty="0"/>
              <a:t> at stake?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Nonmaleficence:  </a:t>
            </a:r>
            <a:br>
              <a:rPr lang="en-US" sz="1100" dirty="0"/>
            </a:br>
            <a:r>
              <a:rPr lang="en-US" sz="1100" dirty="0"/>
              <a:t>People should not feel bad while at work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Loyalty:  </a:t>
            </a:r>
            <a:br>
              <a:rPr lang="en-US" sz="1100" dirty="0"/>
            </a:br>
            <a:r>
              <a:rPr lang="en-US" sz="1100" dirty="0"/>
              <a:t>By taking one side, the other side might feel betrayed.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Beneficence:  </a:t>
            </a:r>
            <a:br>
              <a:rPr lang="en-US" sz="1100" dirty="0"/>
            </a:br>
            <a:r>
              <a:rPr lang="en-US" sz="1100" dirty="0"/>
              <a:t>People should feel good at work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sv-SE" sz="2400" dirty="0"/>
              <a:t>6. </a:t>
            </a:r>
            <a:r>
              <a:rPr lang="sv-SE" sz="2400" dirty="0" err="1"/>
              <a:t>How</a:t>
            </a:r>
            <a:r>
              <a:rPr lang="sv-SE" sz="2400" dirty="0"/>
              <a:t> </a:t>
            </a:r>
            <a:r>
              <a:rPr lang="sv-SE" sz="2400" dirty="0" err="1"/>
              <a:t>can</a:t>
            </a:r>
            <a:r>
              <a:rPr lang="sv-SE" sz="2400" dirty="0"/>
              <a:t> different </a:t>
            </a:r>
            <a:r>
              <a:rPr lang="sv-SE" sz="2400" dirty="0" err="1"/>
              <a:t>values</a:t>
            </a:r>
            <a:r>
              <a:rPr lang="sv-SE" sz="2400" dirty="0"/>
              <a:t> </a:t>
            </a:r>
            <a:r>
              <a:rPr lang="sv-SE" sz="2400" dirty="0" err="1"/>
              <a:t>that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in </a:t>
            </a:r>
            <a:r>
              <a:rPr lang="sv-SE" sz="2400" dirty="0" err="1"/>
              <a:t>conflict</a:t>
            </a:r>
            <a:r>
              <a:rPr lang="sv-SE" sz="2400" dirty="0"/>
              <a:t> be </a:t>
            </a:r>
            <a:r>
              <a:rPr lang="sv-SE" sz="2400" dirty="0" err="1"/>
              <a:t>weighed</a:t>
            </a:r>
            <a:r>
              <a:rPr lang="sv-SE" sz="2400" dirty="0"/>
              <a:t> </a:t>
            </a:r>
            <a:r>
              <a:rPr lang="sv-SE" sz="2400" dirty="0" err="1"/>
              <a:t>together</a:t>
            </a:r>
            <a:r>
              <a:rPr lang="sv-SE" sz="2400" dirty="0"/>
              <a:t>?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217</Words>
  <Application>Microsoft Office PowerPoint</Application>
  <PresentationFormat>Bredbild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Stefan Vukman</dc:creator>
  <cp:lastModifiedBy>Stefan Vukman</cp:lastModifiedBy>
  <cp:revision>5</cp:revision>
  <dcterms:created xsi:type="dcterms:W3CDTF">2019-05-08T09:00:13Z</dcterms:created>
  <dcterms:modified xsi:type="dcterms:W3CDTF">2019-05-08T10:44:45Z</dcterms:modified>
</cp:coreProperties>
</file>